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71" r:id="rId4"/>
    <p:sldId id="272" r:id="rId5"/>
    <p:sldId id="259" r:id="rId6"/>
    <p:sldId id="270" r:id="rId7"/>
    <p:sldId id="260" r:id="rId8"/>
    <p:sldId id="261" r:id="rId9"/>
    <p:sldId id="263" r:id="rId10"/>
    <p:sldId id="262" r:id="rId11"/>
    <p:sldId id="267" r:id="rId12"/>
    <p:sldId id="264" r:id="rId13"/>
    <p:sldId id="266" r:id="rId14"/>
    <p:sldId id="265" r:id="rId15"/>
    <p:sldId id="269" r:id="rId16"/>
    <p:sldId id="273" r:id="rId17"/>
    <p:sldId id="276" r:id="rId18"/>
    <p:sldId id="275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B1231-AEDD-4C7F-A01C-1EE8E09F0845}" v="30" dt="2025-01-23T16:28:51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eet Tyagi" userId="1f844d629f6da8f2" providerId="LiveId" clId="{966B1231-AEDD-4C7F-A01C-1EE8E09F0845}"/>
    <pc:docChg chg="undo redo custSel addSld delSld modSld sldOrd">
      <pc:chgData name="Abhijeet Tyagi" userId="1f844d629f6da8f2" providerId="LiveId" clId="{966B1231-AEDD-4C7F-A01C-1EE8E09F0845}" dt="2025-01-23T16:29:50.292" v="82" actId="2696"/>
      <pc:docMkLst>
        <pc:docMk/>
      </pc:docMkLst>
      <pc:sldChg chg="ord">
        <pc:chgData name="Abhijeet Tyagi" userId="1f844d629f6da8f2" providerId="LiveId" clId="{966B1231-AEDD-4C7F-A01C-1EE8E09F0845}" dt="2025-01-22T18:47:51.584" v="18"/>
        <pc:sldMkLst>
          <pc:docMk/>
          <pc:sldMk cId="2935355813" sldId="257"/>
        </pc:sldMkLst>
      </pc:sldChg>
      <pc:sldChg chg="addSp delSp modSp new mod ord">
        <pc:chgData name="Abhijeet Tyagi" userId="1f844d629f6da8f2" providerId="LiveId" clId="{966B1231-AEDD-4C7F-A01C-1EE8E09F0845}" dt="2025-01-22T18:47:53.706" v="20"/>
        <pc:sldMkLst>
          <pc:docMk/>
          <pc:sldMk cId="500072493" sldId="270"/>
        </pc:sldMkLst>
        <pc:spChg chg="del">
          <ac:chgData name="Abhijeet Tyagi" userId="1f844d629f6da8f2" providerId="LiveId" clId="{966B1231-AEDD-4C7F-A01C-1EE8E09F0845}" dt="2025-01-22T18:45:09.174" v="3" actId="21"/>
          <ac:spMkLst>
            <pc:docMk/>
            <pc:sldMk cId="500072493" sldId="270"/>
            <ac:spMk id="2" creationId="{B3361637-FDA7-1548-F9B6-66595DB761FC}"/>
          </ac:spMkLst>
        </pc:spChg>
        <pc:spChg chg="del mod">
          <ac:chgData name="Abhijeet Tyagi" userId="1f844d629f6da8f2" providerId="LiveId" clId="{966B1231-AEDD-4C7F-A01C-1EE8E09F0845}" dt="2025-01-22T18:47:11.273" v="9" actId="931"/>
          <ac:spMkLst>
            <pc:docMk/>
            <pc:sldMk cId="500072493" sldId="270"/>
            <ac:spMk id="3" creationId="{9689F4D0-F57A-C8C7-7891-B71A19718AE3}"/>
          </ac:spMkLst>
        </pc:spChg>
        <pc:spChg chg="del">
          <ac:chgData name="Abhijeet Tyagi" userId="1f844d629f6da8f2" providerId="LiveId" clId="{966B1231-AEDD-4C7F-A01C-1EE8E09F0845}" dt="2025-01-22T18:45:11.842" v="4" actId="21"/>
          <ac:spMkLst>
            <pc:docMk/>
            <pc:sldMk cId="500072493" sldId="270"/>
            <ac:spMk id="4" creationId="{D628CC16-6B58-B1C2-9AB9-D081D041B9BC}"/>
          </ac:spMkLst>
        </pc:spChg>
        <pc:picChg chg="add mod modCrop">
          <ac:chgData name="Abhijeet Tyagi" userId="1f844d629f6da8f2" providerId="LiveId" clId="{966B1231-AEDD-4C7F-A01C-1EE8E09F0845}" dt="2025-01-22T18:47:23" v="10" actId="732"/>
          <ac:picMkLst>
            <pc:docMk/>
            <pc:sldMk cId="500072493" sldId="270"/>
            <ac:picMk id="6" creationId="{40AFBD3A-D280-8ED2-9A83-57FA98D263F8}"/>
          </ac:picMkLst>
        </pc:picChg>
      </pc:sldChg>
      <pc:sldChg chg="new del">
        <pc:chgData name="Abhijeet Tyagi" userId="1f844d629f6da8f2" providerId="LiveId" clId="{966B1231-AEDD-4C7F-A01C-1EE8E09F0845}" dt="2025-01-22T18:44:59.295" v="1" actId="680"/>
        <pc:sldMkLst>
          <pc:docMk/>
          <pc:sldMk cId="3864495686" sldId="270"/>
        </pc:sldMkLst>
      </pc:sldChg>
      <pc:sldChg chg="addSp delSp modSp add mod ord">
        <pc:chgData name="Abhijeet Tyagi" userId="1f844d629f6da8f2" providerId="LiveId" clId="{966B1231-AEDD-4C7F-A01C-1EE8E09F0845}" dt="2025-01-22T18:49:12.905" v="24" actId="732"/>
        <pc:sldMkLst>
          <pc:docMk/>
          <pc:sldMk cId="516632587" sldId="271"/>
        </pc:sldMkLst>
        <pc:spChg chg="del">
          <ac:chgData name="Abhijeet Tyagi" userId="1f844d629f6da8f2" providerId="LiveId" clId="{966B1231-AEDD-4C7F-A01C-1EE8E09F0845}" dt="2025-01-22T18:48:50.396" v="21" actId="931"/>
          <ac:spMkLst>
            <pc:docMk/>
            <pc:sldMk cId="516632587" sldId="271"/>
            <ac:spMk id="3" creationId="{B67CC46E-B2FE-5444-8B6C-D9E7E35434CB}"/>
          </ac:spMkLst>
        </pc:spChg>
        <pc:picChg chg="add mod modCrop">
          <ac:chgData name="Abhijeet Tyagi" userId="1f844d629f6da8f2" providerId="LiveId" clId="{966B1231-AEDD-4C7F-A01C-1EE8E09F0845}" dt="2025-01-22T18:49:12.905" v="24" actId="732"/>
          <ac:picMkLst>
            <pc:docMk/>
            <pc:sldMk cId="516632587" sldId="271"/>
            <ac:picMk id="4" creationId="{38DB0D7C-8FB0-B63A-36B2-AA6396D415C7}"/>
          </ac:picMkLst>
        </pc:picChg>
      </pc:sldChg>
      <pc:sldChg chg="addSp delSp modSp new mod">
        <pc:chgData name="Abhijeet Tyagi" userId="1f844d629f6da8f2" providerId="LiveId" clId="{966B1231-AEDD-4C7F-A01C-1EE8E09F0845}" dt="2025-01-23T16:04:54.641" v="29" actId="931"/>
        <pc:sldMkLst>
          <pc:docMk/>
          <pc:sldMk cId="1072323487" sldId="272"/>
        </pc:sldMkLst>
        <pc:spChg chg="del">
          <ac:chgData name="Abhijeet Tyagi" userId="1f844d629f6da8f2" providerId="LiveId" clId="{966B1231-AEDD-4C7F-A01C-1EE8E09F0845}" dt="2025-01-23T16:04:31.967" v="26" actId="21"/>
          <ac:spMkLst>
            <pc:docMk/>
            <pc:sldMk cId="1072323487" sldId="272"/>
            <ac:spMk id="2" creationId="{74F6ACF2-11AE-A933-8AB2-F35211F0A048}"/>
          </ac:spMkLst>
        </pc:spChg>
        <pc:spChg chg="del mod">
          <ac:chgData name="Abhijeet Tyagi" userId="1f844d629f6da8f2" providerId="LiveId" clId="{966B1231-AEDD-4C7F-A01C-1EE8E09F0845}" dt="2025-01-23T16:04:54.641" v="29" actId="931"/>
          <ac:spMkLst>
            <pc:docMk/>
            <pc:sldMk cId="1072323487" sldId="272"/>
            <ac:spMk id="3" creationId="{3189B778-CC7A-C1AD-52E4-1F84A85C2CB1}"/>
          </ac:spMkLst>
        </pc:spChg>
        <pc:spChg chg="del">
          <ac:chgData name="Abhijeet Tyagi" userId="1f844d629f6da8f2" providerId="LiveId" clId="{966B1231-AEDD-4C7F-A01C-1EE8E09F0845}" dt="2025-01-23T16:04:35.965" v="27" actId="21"/>
          <ac:spMkLst>
            <pc:docMk/>
            <pc:sldMk cId="1072323487" sldId="272"/>
            <ac:spMk id="4" creationId="{5BCFB70E-CF18-DE77-D00B-4F80377864E3}"/>
          </ac:spMkLst>
        </pc:spChg>
        <pc:picChg chg="add mod">
          <ac:chgData name="Abhijeet Tyagi" userId="1f844d629f6da8f2" providerId="LiveId" clId="{966B1231-AEDD-4C7F-A01C-1EE8E09F0845}" dt="2025-01-23T16:04:54.641" v="29" actId="931"/>
          <ac:picMkLst>
            <pc:docMk/>
            <pc:sldMk cId="1072323487" sldId="272"/>
            <ac:picMk id="6" creationId="{3274FAD6-3E3C-5744-444B-032E853C5DB3}"/>
          </ac:picMkLst>
        </pc:picChg>
      </pc:sldChg>
      <pc:sldChg chg="addSp delSp modSp new mod ord">
        <pc:chgData name="Abhijeet Tyagi" userId="1f844d629f6da8f2" providerId="LiveId" clId="{966B1231-AEDD-4C7F-A01C-1EE8E09F0845}" dt="2025-01-23T16:18:55.742" v="42" actId="732"/>
        <pc:sldMkLst>
          <pc:docMk/>
          <pc:sldMk cId="3027265447" sldId="273"/>
        </pc:sldMkLst>
        <pc:spChg chg="del">
          <ac:chgData name="Abhijeet Tyagi" userId="1f844d629f6da8f2" providerId="LiveId" clId="{966B1231-AEDD-4C7F-A01C-1EE8E09F0845}" dt="2025-01-23T16:17:37.759" v="31" actId="21"/>
          <ac:spMkLst>
            <pc:docMk/>
            <pc:sldMk cId="3027265447" sldId="273"/>
            <ac:spMk id="2" creationId="{2F18A6DA-AE04-73F5-AD83-4151F3CC2AA0}"/>
          </ac:spMkLst>
        </pc:spChg>
        <pc:spChg chg="del mod">
          <ac:chgData name="Abhijeet Tyagi" userId="1f844d629f6da8f2" providerId="LiveId" clId="{966B1231-AEDD-4C7F-A01C-1EE8E09F0845}" dt="2025-01-23T16:18:24.279" v="39" actId="931"/>
          <ac:spMkLst>
            <pc:docMk/>
            <pc:sldMk cId="3027265447" sldId="273"/>
            <ac:spMk id="3" creationId="{44E76DD7-AA67-87E7-478C-76288AD9C732}"/>
          </ac:spMkLst>
        </pc:spChg>
        <pc:spChg chg="del">
          <ac:chgData name="Abhijeet Tyagi" userId="1f844d629f6da8f2" providerId="LiveId" clId="{966B1231-AEDD-4C7F-A01C-1EE8E09F0845}" dt="2025-01-23T16:17:41.082" v="32" actId="21"/>
          <ac:spMkLst>
            <pc:docMk/>
            <pc:sldMk cId="3027265447" sldId="273"/>
            <ac:spMk id="4" creationId="{EEB9B082-C628-E0BD-5257-C38FC90020DE}"/>
          </ac:spMkLst>
        </pc:spChg>
        <pc:picChg chg="add mod modCrop">
          <ac:chgData name="Abhijeet Tyagi" userId="1f844d629f6da8f2" providerId="LiveId" clId="{966B1231-AEDD-4C7F-A01C-1EE8E09F0845}" dt="2025-01-23T16:18:55.742" v="42" actId="732"/>
          <ac:picMkLst>
            <pc:docMk/>
            <pc:sldMk cId="3027265447" sldId="273"/>
            <ac:picMk id="6" creationId="{7232E1D9-AC1A-73FD-368E-F258B9C3727F}"/>
          </ac:picMkLst>
        </pc:picChg>
      </pc:sldChg>
      <pc:sldChg chg="addSp delSp modSp add del mod">
        <pc:chgData name="Abhijeet Tyagi" userId="1f844d629f6da8f2" providerId="LiveId" clId="{966B1231-AEDD-4C7F-A01C-1EE8E09F0845}" dt="2025-01-23T16:29:50.292" v="82" actId="2696"/>
        <pc:sldMkLst>
          <pc:docMk/>
          <pc:sldMk cId="1260759221" sldId="274"/>
        </pc:sldMkLst>
        <pc:spChg chg="add del">
          <ac:chgData name="Abhijeet Tyagi" userId="1f844d629f6da8f2" providerId="LiveId" clId="{966B1231-AEDD-4C7F-A01C-1EE8E09F0845}" dt="2025-01-23T16:25:48.680" v="66" actId="931"/>
          <ac:spMkLst>
            <pc:docMk/>
            <pc:sldMk cId="1260759221" sldId="274"/>
            <ac:spMk id="3" creationId="{6886A067-D979-C648-994D-B3F6AF71E948}"/>
          </ac:spMkLst>
        </pc:spChg>
        <pc:picChg chg="add mod modCrop">
          <ac:chgData name="Abhijeet Tyagi" userId="1f844d629f6da8f2" providerId="LiveId" clId="{966B1231-AEDD-4C7F-A01C-1EE8E09F0845}" dt="2025-01-23T16:23:42.920" v="59" actId="931"/>
          <ac:picMkLst>
            <pc:docMk/>
            <pc:sldMk cId="1260759221" sldId="274"/>
            <ac:picMk id="4" creationId="{8D42FF9B-8C08-72B0-1750-5A604410283F}"/>
          </ac:picMkLst>
        </pc:picChg>
        <pc:picChg chg="add mod">
          <ac:chgData name="Abhijeet Tyagi" userId="1f844d629f6da8f2" providerId="LiveId" clId="{966B1231-AEDD-4C7F-A01C-1EE8E09F0845}" dt="2025-01-23T16:25:15.671" v="65" actId="931"/>
          <ac:picMkLst>
            <pc:docMk/>
            <pc:sldMk cId="1260759221" sldId="274"/>
            <ac:picMk id="6" creationId="{1358D2B4-3DEE-CD44-5A59-6C97F5448BE5}"/>
          </ac:picMkLst>
        </pc:picChg>
        <pc:picChg chg="add mod modCrop">
          <ac:chgData name="Abhijeet Tyagi" userId="1f844d629f6da8f2" providerId="LiveId" clId="{966B1231-AEDD-4C7F-A01C-1EE8E09F0845}" dt="2025-01-23T16:26:20.296" v="70" actId="732"/>
          <ac:picMkLst>
            <pc:docMk/>
            <pc:sldMk cId="1260759221" sldId="274"/>
            <ac:picMk id="8" creationId="{E76164B2-CC43-8BAF-D1E8-AA341A2252FD}"/>
          </ac:picMkLst>
        </pc:picChg>
      </pc:sldChg>
      <pc:sldChg chg="addSp delSp modSp add mod">
        <pc:chgData name="Abhijeet Tyagi" userId="1f844d629f6da8f2" providerId="LiveId" clId="{966B1231-AEDD-4C7F-A01C-1EE8E09F0845}" dt="2025-01-23T16:25:12.236" v="63" actId="732"/>
        <pc:sldMkLst>
          <pc:docMk/>
          <pc:sldMk cId="26788226" sldId="275"/>
        </pc:sldMkLst>
        <pc:spChg chg="del">
          <ac:chgData name="Abhijeet Tyagi" userId="1f844d629f6da8f2" providerId="LiveId" clId="{966B1231-AEDD-4C7F-A01C-1EE8E09F0845}" dt="2025-01-23T16:21:40.055" v="49" actId="931"/>
          <ac:spMkLst>
            <pc:docMk/>
            <pc:sldMk cId="26788226" sldId="275"/>
            <ac:spMk id="3" creationId="{8A053187-4D21-16D7-64C0-19B6A98C5B71}"/>
          </ac:spMkLst>
        </pc:spChg>
        <pc:picChg chg="add mod modCrop">
          <ac:chgData name="Abhijeet Tyagi" userId="1f844d629f6da8f2" providerId="LiveId" clId="{966B1231-AEDD-4C7F-A01C-1EE8E09F0845}" dt="2025-01-23T16:25:12.236" v="63" actId="732"/>
          <ac:picMkLst>
            <pc:docMk/>
            <pc:sldMk cId="26788226" sldId="275"/>
            <ac:picMk id="4" creationId="{BC3335C4-0F12-1B4A-545F-F5AC2B546433}"/>
          </ac:picMkLst>
        </pc:picChg>
      </pc:sldChg>
      <pc:sldChg chg="addSp delSp modSp add mod">
        <pc:chgData name="Abhijeet Tyagi" userId="1f844d629f6da8f2" providerId="LiveId" clId="{966B1231-AEDD-4C7F-A01C-1EE8E09F0845}" dt="2025-01-23T16:20:31.517" v="46" actId="732"/>
        <pc:sldMkLst>
          <pc:docMk/>
          <pc:sldMk cId="4217292194" sldId="276"/>
        </pc:sldMkLst>
        <pc:spChg chg="del">
          <ac:chgData name="Abhijeet Tyagi" userId="1f844d629f6da8f2" providerId="LiveId" clId="{966B1231-AEDD-4C7F-A01C-1EE8E09F0845}" dt="2025-01-23T16:20:07.859" v="43" actId="931"/>
          <ac:spMkLst>
            <pc:docMk/>
            <pc:sldMk cId="4217292194" sldId="276"/>
            <ac:spMk id="3" creationId="{23DF2F66-2004-8927-D9BE-E7CFE47B9FAC}"/>
          </ac:spMkLst>
        </pc:spChg>
        <pc:picChg chg="add mod modCrop">
          <ac:chgData name="Abhijeet Tyagi" userId="1f844d629f6da8f2" providerId="LiveId" clId="{966B1231-AEDD-4C7F-A01C-1EE8E09F0845}" dt="2025-01-23T16:20:31.517" v="46" actId="732"/>
          <ac:picMkLst>
            <pc:docMk/>
            <pc:sldMk cId="4217292194" sldId="276"/>
            <ac:picMk id="4" creationId="{7649AACF-213C-42C0-5382-02702D974C63}"/>
          </ac:picMkLst>
        </pc:picChg>
      </pc:sldChg>
      <pc:sldChg chg="addSp delSp modSp add mod">
        <pc:chgData name="Abhijeet Tyagi" userId="1f844d629f6da8f2" providerId="LiveId" clId="{966B1231-AEDD-4C7F-A01C-1EE8E09F0845}" dt="2025-01-23T16:27:31.783" v="75" actId="732"/>
        <pc:sldMkLst>
          <pc:docMk/>
          <pc:sldMk cId="2580332603" sldId="277"/>
        </pc:sldMkLst>
        <pc:spChg chg="del">
          <ac:chgData name="Abhijeet Tyagi" userId="1f844d629f6da8f2" providerId="LiveId" clId="{966B1231-AEDD-4C7F-A01C-1EE8E09F0845}" dt="2025-01-23T16:27:10.724" v="71" actId="931"/>
          <ac:spMkLst>
            <pc:docMk/>
            <pc:sldMk cId="2580332603" sldId="277"/>
            <ac:spMk id="3" creationId="{9C35527B-108A-04CE-5274-4490561CCF4C}"/>
          </ac:spMkLst>
        </pc:spChg>
        <pc:picChg chg="add mod modCrop">
          <ac:chgData name="Abhijeet Tyagi" userId="1f844d629f6da8f2" providerId="LiveId" clId="{966B1231-AEDD-4C7F-A01C-1EE8E09F0845}" dt="2025-01-23T16:27:31.783" v="75" actId="732"/>
          <ac:picMkLst>
            <pc:docMk/>
            <pc:sldMk cId="2580332603" sldId="277"/>
            <ac:picMk id="4" creationId="{4F3F83B6-D04A-6EEC-4652-CEED9381023B}"/>
          </ac:picMkLst>
        </pc:picChg>
      </pc:sldChg>
      <pc:sldChg chg="addSp delSp modSp add mod">
        <pc:chgData name="Abhijeet Tyagi" userId="1f844d629f6da8f2" providerId="LiveId" clId="{966B1231-AEDD-4C7F-A01C-1EE8E09F0845}" dt="2025-01-23T16:29:00.801" v="80" actId="732"/>
        <pc:sldMkLst>
          <pc:docMk/>
          <pc:sldMk cId="1298451102" sldId="278"/>
        </pc:sldMkLst>
        <pc:spChg chg="del">
          <ac:chgData name="Abhijeet Tyagi" userId="1f844d629f6da8f2" providerId="LiveId" clId="{966B1231-AEDD-4C7F-A01C-1EE8E09F0845}" dt="2025-01-23T16:28:51.437" v="78" actId="931"/>
          <ac:spMkLst>
            <pc:docMk/>
            <pc:sldMk cId="1298451102" sldId="278"/>
            <ac:spMk id="3" creationId="{8A0A59AF-3C88-CCD2-B783-4C4B7815FB8D}"/>
          </ac:spMkLst>
        </pc:spChg>
        <pc:picChg chg="add mod modCrop">
          <ac:chgData name="Abhijeet Tyagi" userId="1f844d629f6da8f2" providerId="LiveId" clId="{966B1231-AEDD-4C7F-A01C-1EE8E09F0845}" dt="2025-01-23T16:29:00.801" v="80" actId="732"/>
          <ac:picMkLst>
            <pc:docMk/>
            <pc:sldMk cId="1298451102" sldId="278"/>
            <ac:picMk id="4" creationId="{04AB6F7B-DBDB-4E04-63DB-CB8C86CEF30B}"/>
          </ac:picMkLst>
        </pc:picChg>
      </pc:sldChg>
      <pc:sldChg chg="add">
        <pc:chgData name="Abhijeet Tyagi" userId="1f844d629f6da8f2" providerId="LiveId" clId="{966B1231-AEDD-4C7F-A01C-1EE8E09F0845}" dt="2025-01-23T16:27:37.430" v="76" actId="2890"/>
        <pc:sldMkLst>
          <pc:docMk/>
          <pc:sldMk cId="2223578633" sldId="279"/>
        </pc:sldMkLst>
      </pc:sldChg>
      <pc:sldChg chg="add del">
        <pc:chgData name="Abhijeet Tyagi" userId="1f844d629f6da8f2" providerId="LiveId" clId="{966B1231-AEDD-4C7F-A01C-1EE8E09F0845}" dt="2025-01-23T16:29:44.192" v="81" actId="2696"/>
        <pc:sldMkLst>
          <pc:docMk/>
          <pc:sldMk cId="3210660603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1/23/2025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14FB-3234-8CC1-8297-E49D7B1C1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Virtual Threads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2AD25-8A56-6B98-061D-C68215175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Manoj Kumar </a:t>
            </a:r>
          </a:p>
        </p:txBody>
      </p:sp>
    </p:spTree>
    <p:extLst>
      <p:ext uri="{BB962C8B-B14F-4D97-AF65-F5344CB8AC3E}">
        <p14:creationId xmlns:p14="http://schemas.microsoft.com/office/powerpoint/2010/main" val="323401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58AA-9C63-1049-9D54-022F1D3DE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E45482-D895-2236-20D1-CEB8D7E4FE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07" b="-1420"/>
          <a:stretch/>
        </p:blipFill>
        <p:spPr>
          <a:xfrm>
            <a:off x="0" y="-1"/>
            <a:ext cx="12198350" cy="7205133"/>
          </a:xfrm>
        </p:spPr>
      </p:pic>
    </p:spTree>
    <p:extLst>
      <p:ext uri="{BB962C8B-B14F-4D97-AF65-F5344CB8AC3E}">
        <p14:creationId xmlns:p14="http://schemas.microsoft.com/office/powerpoint/2010/main" val="412043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FF8C-2E98-10E0-31BA-3BF31207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010705B-55D0-27C6-7EFE-A8B69BDE53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18625" r="-52" b="14521"/>
          <a:stretch/>
        </p:blipFill>
        <p:spPr>
          <a:xfrm>
            <a:off x="0" y="0"/>
            <a:ext cx="12198350" cy="8280400"/>
          </a:xfrm>
        </p:spPr>
      </p:pic>
    </p:spTree>
    <p:extLst>
      <p:ext uri="{BB962C8B-B14F-4D97-AF65-F5344CB8AC3E}">
        <p14:creationId xmlns:p14="http://schemas.microsoft.com/office/powerpoint/2010/main" val="14518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1EF30-D5D7-FFB4-7E6E-FD8C024E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3863381-BE59-516F-1F61-8A3E45EF81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8" r="-142"/>
          <a:stretch/>
        </p:blipFill>
        <p:spPr>
          <a:xfrm>
            <a:off x="-101599" y="0"/>
            <a:ext cx="12437532" cy="6858000"/>
          </a:xfrm>
        </p:spPr>
      </p:pic>
    </p:spTree>
    <p:extLst>
      <p:ext uri="{BB962C8B-B14F-4D97-AF65-F5344CB8AC3E}">
        <p14:creationId xmlns:p14="http://schemas.microsoft.com/office/powerpoint/2010/main" val="425439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5901-8D93-E11D-A48E-DC752FEE5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DAF617C-9EDA-129D-ABB6-6B4F37BD0A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74" r="974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150994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8741-35B0-B182-C97C-1B582257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CE2F93-A917-BE6C-C7F2-586F59AA5E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43" r="1843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117952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03ED-F9F5-65F4-C138-567D38FB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9E30282-6F8E-0D14-F39A-8B19D009A8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91" r="2191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363662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232E1D9-AC1A-73FD-368E-F258B9C372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533" r="676"/>
          <a:stretch/>
        </p:blipFill>
        <p:spPr>
          <a:xfrm>
            <a:off x="-930303" y="0"/>
            <a:ext cx="13890929" cy="6858000"/>
          </a:xfrm>
        </p:spPr>
      </p:pic>
    </p:spTree>
    <p:extLst>
      <p:ext uri="{BB962C8B-B14F-4D97-AF65-F5344CB8AC3E}">
        <p14:creationId xmlns:p14="http://schemas.microsoft.com/office/powerpoint/2010/main" val="302726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5D205-5BBE-32F0-BB50-570E2997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649AACF-213C-42C0-5382-02702D974C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1" t="2269" r="429"/>
          <a:stretch/>
        </p:blipFill>
        <p:spPr>
          <a:xfrm>
            <a:off x="-8385243" y="155642"/>
            <a:ext cx="28891149" cy="6702357"/>
          </a:xfrm>
        </p:spPr>
      </p:pic>
    </p:spTree>
    <p:extLst>
      <p:ext uri="{BB962C8B-B14F-4D97-AF65-F5344CB8AC3E}">
        <p14:creationId xmlns:p14="http://schemas.microsoft.com/office/powerpoint/2010/main" val="4217292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F3D8F-AB45-BD88-D789-92F7BC5A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3335C4-0F12-1B4A-545F-F5AC2B5464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42" t="1263" r="5637"/>
          <a:stretch/>
        </p:blipFill>
        <p:spPr>
          <a:xfrm>
            <a:off x="-2377440" y="86626"/>
            <a:ext cx="16141566" cy="6771373"/>
          </a:xfrm>
        </p:spPr>
      </p:pic>
    </p:spTree>
    <p:extLst>
      <p:ext uri="{BB962C8B-B14F-4D97-AF65-F5344CB8AC3E}">
        <p14:creationId xmlns:p14="http://schemas.microsoft.com/office/powerpoint/2010/main" val="2678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75B4F-31A2-E57B-79E0-FFA8DC391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F3F83B6-D04A-6EEC-4652-CEED938102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133" r="734"/>
          <a:stretch/>
        </p:blipFill>
        <p:spPr>
          <a:xfrm>
            <a:off x="-2362200" y="0"/>
            <a:ext cx="16776699" cy="6857999"/>
          </a:xfrm>
        </p:spPr>
      </p:pic>
    </p:spTree>
    <p:extLst>
      <p:ext uri="{BB962C8B-B14F-4D97-AF65-F5344CB8AC3E}">
        <p14:creationId xmlns:p14="http://schemas.microsoft.com/office/powerpoint/2010/main" val="258033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F48F-8BC7-6B3A-EB24-A9DD3040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types of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C7B7-B056-3782-4B2C-6B4D1A08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Kernel/OS Thread</a:t>
            </a:r>
          </a:p>
          <a:p>
            <a:r>
              <a:rPr lang="en-IN"/>
              <a:t>This is also knows as OS Thread. Kernel Threads are managed and scheduled by the operating system.</a:t>
            </a:r>
          </a:p>
          <a:p>
            <a:endParaRPr lang="en-IN"/>
          </a:p>
          <a:p>
            <a:r>
              <a:rPr lang="en-IN"/>
              <a:t>Platform Thread </a:t>
            </a:r>
          </a:p>
          <a:p>
            <a:r>
              <a:rPr lang="en-IN"/>
              <a:t>Each Java platform thread is associated 1-to-1 with an OS or Kernel Thread.</a:t>
            </a:r>
          </a:p>
        </p:txBody>
      </p:sp>
    </p:spTree>
    <p:extLst>
      <p:ext uri="{BB962C8B-B14F-4D97-AF65-F5344CB8AC3E}">
        <p14:creationId xmlns:p14="http://schemas.microsoft.com/office/powerpoint/2010/main" val="2935355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1D41-7449-958A-90B7-F57EC7855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4AB6F7B-DBDB-4E04-63DB-CB8C86CEF3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1" r="378"/>
          <a:stretch/>
        </p:blipFill>
        <p:spPr>
          <a:xfrm>
            <a:off x="-2540000" y="0"/>
            <a:ext cx="17233900" cy="6858000"/>
          </a:xfrm>
        </p:spPr>
      </p:pic>
    </p:spTree>
    <p:extLst>
      <p:ext uri="{BB962C8B-B14F-4D97-AF65-F5344CB8AC3E}">
        <p14:creationId xmlns:p14="http://schemas.microsoft.com/office/powerpoint/2010/main" val="129845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5704-A691-929E-1703-6755B81CE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1D703-6769-7FAC-139A-31E4B012C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" y="0"/>
            <a:ext cx="12198096" cy="6858000"/>
          </a:xfrm>
        </p:spPr>
      </p:sp>
    </p:spTree>
    <p:extLst>
      <p:ext uri="{BB962C8B-B14F-4D97-AF65-F5344CB8AC3E}">
        <p14:creationId xmlns:p14="http://schemas.microsoft.com/office/powerpoint/2010/main" val="222357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6C76-A674-A72E-A679-07F40CAD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8DB0D7C-8FB0-B63A-36B2-AA6396D415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934" t="-1" r="1416" b="-3884"/>
          <a:stretch/>
        </p:blipFill>
        <p:spPr>
          <a:xfrm>
            <a:off x="-1" y="0"/>
            <a:ext cx="12674380" cy="7124369"/>
          </a:xfrm>
        </p:spPr>
      </p:pic>
    </p:spTree>
    <p:extLst>
      <p:ext uri="{BB962C8B-B14F-4D97-AF65-F5344CB8AC3E}">
        <p14:creationId xmlns:p14="http://schemas.microsoft.com/office/powerpoint/2010/main" val="51663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74FAD6-3E3C-5744-444B-032E853C5D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55" r="1255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107232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443A-6C35-0873-48C7-1F26D5C2B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F64CDF-14BA-1B73-48B1-088D8FE573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502" r="2155"/>
          <a:stretch/>
        </p:blipFill>
        <p:spPr>
          <a:xfrm>
            <a:off x="-338667" y="0"/>
            <a:ext cx="12537017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4986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0AFBD3A-D280-8ED2-9A83-57FA98D263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47" r="2280"/>
          <a:stretch/>
        </p:blipFill>
        <p:spPr>
          <a:xfrm>
            <a:off x="-119270" y="0"/>
            <a:ext cx="12317620" cy="6858000"/>
          </a:xfrm>
        </p:spPr>
      </p:pic>
    </p:spTree>
    <p:extLst>
      <p:ext uri="{BB962C8B-B14F-4D97-AF65-F5344CB8AC3E}">
        <p14:creationId xmlns:p14="http://schemas.microsoft.com/office/powerpoint/2010/main" val="50007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9225C6A-8FB0-7E97-CFD4-CCCBA6B1AA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27" r="2727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228414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A0546BA-4869-1490-E753-0E76CE44B9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72" r="4675" b="864"/>
          <a:stretch/>
        </p:blipFill>
        <p:spPr>
          <a:xfrm>
            <a:off x="-660401" y="-1"/>
            <a:ext cx="13047133" cy="6798733"/>
          </a:xfrm>
        </p:spPr>
      </p:pic>
    </p:spTree>
    <p:extLst>
      <p:ext uri="{BB962C8B-B14F-4D97-AF65-F5344CB8AC3E}">
        <p14:creationId xmlns:p14="http://schemas.microsoft.com/office/powerpoint/2010/main" val="166823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534DD-303C-EA37-EB00-FE4D00ED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B40B192-16A0-3CEB-01F1-1A0137E733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13" b="313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25486962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</TotalTime>
  <Words>48</Words>
  <Application>Microsoft Office PowerPoint</Application>
  <PresentationFormat>Widescreen</PresentationFormat>
  <Paragraphs>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Virtual Threads</vt:lpstr>
      <vt:lpstr>Different types of thread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Abhijeet Tyagi</dc:creator>
  <cp:lastModifiedBy>Abhijeet Tyagi</cp:lastModifiedBy>
  <cp:revision>1</cp:revision>
  <dcterms:created xsi:type="dcterms:W3CDTF">2025-01-22T16:26:09Z</dcterms:created>
  <dcterms:modified xsi:type="dcterms:W3CDTF">2025-01-23T16:29:54Z</dcterms:modified>
</cp:coreProperties>
</file>